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6" r:id="rId2"/>
    <p:sldMasterId id="2147483658" r:id="rId3"/>
    <p:sldMasterId id="2147483660" r:id="rId4"/>
    <p:sldMasterId id="2147483885" r:id="rId5"/>
    <p:sldMasterId id="2147483897" r:id="rId6"/>
    <p:sldMasterId id="2147484634" r:id="rId7"/>
    <p:sldMasterId id="2147484646" r:id="rId8"/>
  </p:sldMasterIdLst>
  <p:notesMasterIdLst>
    <p:notesMasterId r:id="rId17"/>
  </p:notesMasterIdLst>
  <p:sldIdLst>
    <p:sldId id="267" r:id="rId9"/>
    <p:sldId id="273" r:id="rId10"/>
    <p:sldId id="274" r:id="rId11"/>
    <p:sldId id="264" r:id="rId12"/>
    <p:sldId id="272" r:id="rId13"/>
    <p:sldId id="268" r:id="rId14"/>
    <p:sldId id="263" r:id="rId15"/>
    <p:sldId id="275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AF1E17"/>
    <a:srgbClr val="F8FF3E"/>
    <a:srgbClr val="B21F18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5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82E22B-C019-C042-AAB6-E76B1AFBC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27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Same slide for presentation 01.54 and 02.07 so translators may copy from one to the other</a:t>
            </a:r>
          </a:p>
        </p:txBody>
      </p:sp>
    </p:spTree>
    <p:extLst>
      <p:ext uri="{BB962C8B-B14F-4D97-AF65-F5344CB8AC3E}">
        <p14:creationId xmlns:p14="http://schemas.microsoft.com/office/powerpoint/2010/main" val="4244104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67DD87-EDA5-8D45-B4A3-A1A234F660F8}" type="slidenum">
              <a:rPr lang="en-US" sz="1200">
                <a:solidFill>
                  <a:srgbClr val="000000"/>
                </a:solidFill>
              </a:rPr>
              <a:pPr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Same slide for presentation 01.49 and 02.03 so translators may copy from one to the other except that</a:t>
            </a:r>
            <a:r>
              <a:rPr lang="en-US" baseline="0" dirty="0" smtClean="0"/>
              <a:t> 02.03 expands the 01.49 slide</a:t>
            </a:r>
            <a:endParaRPr lang="en-US" dirty="0" smtClean="0"/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6C0C7C-76DB-A04C-9BEB-68B727A86C4F}" type="slidenum">
              <a:rPr lang="en-US" sz="1200">
                <a:solidFill>
                  <a:srgbClr val="000000"/>
                </a:solidFill>
              </a:rPr>
              <a:pPr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Same slide for presentation 01.49 and 02.03 so translators may copy from one to the other except that</a:t>
            </a:r>
            <a:r>
              <a:rPr lang="en-US" baseline="0" dirty="0" smtClean="0"/>
              <a:t> 02.03 expands the 01.49 slide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0934FEA-AFFE-E640-9F51-E63EF094AC7E}" type="slidenum">
              <a:rPr lang="en-US" sz="1200">
                <a:solidFill>
                  <a:srgbClr val="000000"/>
                </a:solidFill>
              </a:rPr>
              <a:pPr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Same slide for presentation 01.50 and 02.04 so translators may copy from one to the other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4D14240-FED0-4D42-B6CC-D1C70FA92E50}" type="slidenum">
              <a:rPr lang="en-US" sz="1200">
                <a:solidFill>
                  <a:srgbClr val="000000"/>
                </a:solidFill>
              </a:rPr>
              <a:pPr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9EB300-592A-7D48-8BAC-37013D06D236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253E6-7556-3D46-A8B7-FE4C4D83C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10837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5B59A-A360-0740-BA37-FC95C8C0A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71243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9E814-CA3D-854C-85B4-ADD86EAB2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40052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7223-35E5-774D-B6B0-A79C85501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99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AAE11-577D-7D4C-A94D-C7C1EA0BA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72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9D70D-C630-C74C-96FD-B6C595D32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60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FB19E-FFAE-8942-98BB-0DB16B9E6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27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139A0-0AD2-7145-A2D0-4230B1F3E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31190-C906-2F4E-A1D8-DDEB74682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44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613A7-014D-3240-9CBF-75E649F5E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30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EF3EF-5929-F34D-9204-A468F7B18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0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D9ED8-4AF1-6040-BD20-2A0FE7651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23244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00132-BB81-AB41-AE31-16E3C29B2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56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86A5F-8B02-C54A-B5FC-52BED0E75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14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2844C-3ECE-9947-A4A3-C481DC510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28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27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152A313-F126-6F4F-913A-04A79E8C1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9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C2957-33ED-AD40-A2E0-40BE15726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72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86650-5591-9A49-AA61-2DF386F82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91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679F9-0F12-4148-A647-BD3925C5F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8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35749-E6C9-794D-AF28-3638E495A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2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B0F59-DE8B-9D44-9442-A1EE481C5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57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A862C-254E-EB44-B590-21E4D2AB8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0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E3719-C3F2-8A48-9440-595B6A16E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96516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6CB48-78CD-2542-A8C2-FCD86AF53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56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4A4E2-871C-CD4D-8206-F77202DAA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35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357BC-EC58-5B47-9CEF-D6744A1B8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37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8D491-A4AB-E246-96D8-6BA7F862A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94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981200"/>
            <a:ext cx="6553200" cy="990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048000"/>
            <a:ext cx="6553200" cy="1219200"/>
          </a:xfrm>
        </p:spPr>
        <p:txBody>
          <a:bodyPr anchor="ctr"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1D398-95DC-2C45-8B99-34DA4A6C4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45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9A6BB-6E21-6345-BBB3-503CBB72F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412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5839E-D675-A147-9210-FA480E3A2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138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74B37-26C0-5246-8595-B6FAC91ED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54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78F82-E170-0E4A-B500-BA53EEFE2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67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E624D-67D2-8640-B73A-6945A33A7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C75D2-BF95-A24E-9372-126C5D14F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76413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62512-C729-C244-B92E-F5353DBD8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652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97B8E-22B4-1646-9B0B-3E55511FB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956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B1374-3BFE-AA46-BA81-99D5DCAD2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314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C0799-D13D-3F4D-A3F3-59886950A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197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81000"/>
            <a:ext cx="18859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1000"/>
            <a:ext cx="55054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E35D8-7D27-3943-8E6E-7831CED28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26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505200"/>
            <a:ext cx="4419600" cy="2286000"/>
          </a:xfrm>
        </p:spPr>
        <p:txBody>
          <a:bodyPr/>
          <a:lstStyle>
            <a:lvl1pPr marL="0" indent="0" algn="r">
              <a:buFont typeface="Monotype Sort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AC87E-7EA3-4440-93FE-77CE7ACD7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836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76DBF-0488-A140-836C-2E93E1C73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594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E1F0D-857D-764E-8E42-5FCE29A61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11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981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E225A-1449-B141-98B2-B865CFD58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74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36C6E-30BF-8145-A783-EB1D3C210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9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AB76E-7C8C-7D4A-B1AF-2C42278EA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93423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23DE0-457D-4A4F-A6E8-C3FCB94E8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410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37007-58B9-A24B-8A63-866965DD5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551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8B3D5-37CE-8748-A8D9-DFC403280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300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94D0B-0699-8F40-86B6-94085E828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982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B8080-4416-F24D-8888-D5A02E50A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101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76140-1070-A342-9C5D-142DE8D5E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186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772400" cy="1219200"/>
          </a:xfrm>
        </p:spPr>
        <p:txBody>
          <a:bodyPr anchor="ctr"/>
          <a:lstStyle>
            <a:lvl1pPr marL="0" indent="0" algn="ctr">
              <a:buFont typeface="Wingdings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05FE9-29B3-A846-9475-399A0ACC7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521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3EFF9-3A0D-394B-88E4-7D44A19A7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45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C332A-B15D-9948-ADAF-D250A58B8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413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F21C6-9AB5-FF42-812A-3352EBD23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8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36BEE-02AD-464B-905A-FF8E1F3B7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21700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969B0-1E30-AA45-B24E-79FBB1977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448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F7FFD-836B-1D43-BD6A-3A69D343E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443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24CAB-537D-9646-AAB3-021009DB2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663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6335B-4F09-DB4D-BD98-3524BC98B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668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E6248-AC97-514D-92BA-15E5E9890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605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C353E-36EE-984B-8FAD-B6BC3D970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957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5C304-6FF4-A447-8572-C068A527B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163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3010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-111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106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7B614E3-70B0-BD44-8D3B-566EF8D7ACBE}" type="slidenum">
              <a:rPr lang="en-US">
                <a:solidFill>
                  <a:srgbClr val="5B87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B87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205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779C0-44A5-8549-A817-6528D29EC589}" type="slidenum">
              <a:rPr lang="en-US">
                <a:solidFill>
                  <a:srgbClr val="5B87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B87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7769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0D044-89A6-9A4C-8F20-2BCE2CC3BEFD}" type="slidenum">
              <a:rPr lang="en-US">
                <a:solidFill>
                  <a:srgbClr val="5B87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B87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4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91106-A84D-5C49-83B1-201FDCB03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7370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45170-4154-4543-94A6-C7EFABF1B5E2}" type="slidenum">
              <a:rPr lang="en-US">
                <a:solidFill>
                  <a:srgbClr val="5B87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B87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54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5B172-8A3D-4741-AB61-40FE907AC9FE}" type="slidenum">
              <a:rPr lang="en-US">
                <a:solidFill>
                  <a:srgbClr val="5B87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B87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9366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14633-2CAC-2048-9A3B-923621D6414F}" type="slidenum">
              <a:rPr lang="en-US">
                <a:solidFill>
                  <a:srgbClr val="5B87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B87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562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B6AE1-D3C0-FE41-B135-128FDBA8BF22}" type="slidenum">
              <a:rPr lang="en-US">
                <a:solidFill>
                  <a:srgbClr val="5B87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B87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994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B3E74-D2D7-0D41-9BB3-F9794373CDFC}" type="slidenum">
              <a:rPr lang="en-US">
                <a:solidFill>
                  <a:srgbClr val="5B87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B87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538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FC9C6-AE0D-F84B-850F-0F6D645F9DD2}" type="slidenum">
              <a:rPr lang="en-US">
                <a:solidFill>
                  <a:srgbClr val="5B87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B87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483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83262-B51A-C147-BE16-FB3951079706}" type="slidenum">
              <a:rPr lang="en-US">
                <a:solidFill>
                  <a:srgbClr val="5B87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B87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002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76A4A-F6ED-1D4B-BD90-73DD345DF3FD}" type="slidenum">
              <a:rPr lang="en-US">
                <a:solidFill>
                  <a:srgbClr val="5B87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B87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150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7A0F2-21E4-4144-82B3-B5C57A8A21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00179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3D040-C79A-E648-B2E9-BA4DE0A1A6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17957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67103-5038-1849-BC3C-72DDC2E0F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79436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A973E-6FE7-4945-BB18-27A7E0F1A8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05395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159AC-89AC-9B4D-ADC5-557FD8AAF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362444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2FC40-5DB2-1142-A118-319D661709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81731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BC4D8-3033-5540-9D3C-579245A305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45201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D990E-5C00-D54F-945E-B25E0D38DF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48783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A0278-D0CD-454E-AD6C-29BB2AD114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955673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7358B-D38C-A540-9A4F-4572E83B6A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60677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40C91-0E30-B74A-A0FD-325CEF6857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97133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6F508-5D78-4042-9914-45FED6A17C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27958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564A3-9B80-E64F-AF86-BB8B07CF2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3872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7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86ABE188-642F-E04B-BF8C-F4F554847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47" r:id="rId2"/>
    <p:sldLayoutId id="2147484548" r:id="rId3"/>
    <p:sldLayoutId id="2147484549" r:id="rId4"/>
    <p:sldLayoutId id="2147484550" r:id="rId5"/>
    <p:sldLayoutId id="2147484551" r:id="rId6"/>
    <p:sldLayoutId id="2147484552" r:id="rId7"/>
    <p:sldLayoutId id="2147484553" r:id="rId8"/>
    <p:sldLayoutId id="2147484554" r:id="rId9"/>
    <p:sldLayoutId id="2147484555" r:id="rId10"/>
    <p:sldLayoutId id="2147484556" r:id="rId11"/>
  </p:sldLayoutIdLst>
  <p:transition xmlns:p14="http://schemas.microsoft.com/office/powerpoint/2010/main"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charset="0"/>
                <a:ea typeface="MS Pゴシック" charset="0"/>
                <a:cs typeface="MS Pゴシック" charset="0"/>
              </a:defRPr>
            </a:lvl1pPr>
          </a:lstStyle>
          <a:p>
            <a:pPr>
              <a:defRPr/>
            </a:pPr>
            <a:fld id="{89EF0D99-A400-824E-BB17-48BE6A3E4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7" r:id="rId1"/>
    <p:sldLayoutId id="2147484558" r:id="rId2"/>
    <p:sldLayoutId id="2147484559" r:id="rId3"/>
    <p:sldLayoutId id="2147484560" r:id="rId4"/>
    <p:sldLayoutId id="2147484561" r:id="rId5"/>
    <p:sldLayoutId id="2147484562" r:id="rId6"/>
    <p:sldLayoutId id="2147484563" r:id="rId7"/>
    <p:sldLayoutId id="2147484564" r:id="rId8"/>
    <p:sldLayoutId id="2147484565" r:id="rId9"/>
    <p:sldLayoutId id="2147484566" r:id="rId10"/>
    <p:sldLayoutId id="21474845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1747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48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E100D1B-E31E-5348-9021-D936D20C3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810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543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CC43969-FA67-5749-AD55-0FC5186BA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30" r:id="rId1"/>
    <p:sldLayoutId id="2147484578" r:id="rId2"/>
    <p:sldLayoutId id="2147484579" r:id="rId3"/>
    <p:sldLayoutId id="2147484580" r:id="rId4"/>
    <p:sldLayoutId id="2147484581" r:id="rId5"/>
    <p:sldLayoutId id="2147484582" r:id="rId6"/>
    <p:sldLayoutId id="2147484583" r:id="rId7"/>
    <p:sldLayoutId id="2147484584" r:id="rId8"/>
    <p:sldLayoutId id="2147484585" r:id="rId9"/>
    <p:sldLayoutId id="2147484586" r:id="rId10"/>
    <p:sldLayoutId id="21474845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6705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Century Gothic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Century Gothic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65C65976-9F1F-F24F-942C-FCC9BD45C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588" r:id="rId2"/>
    <p:sldLayoutId id="2147484589" r:id="rId3"/>
    <p:sldLayoutId id="2147484590" r:id="rId4"/>
    <p:sldLayoutId id="2147484591" r:id="rId5"/>
    <p:sldLayoutId id="2147484592" r:id="rId6"/>
    <p:sldLayoutId id="2147484593" r:id="rId7"/>
    <p:sldLayoutId id="2147484594" r:id="rId8"/>
    <p:sldLayoutId id="2147484595" r:id="rId9"/>
    <p:sldLayoutId id="2147484596" r:id="rId10"/>
    <p:sldLayoutId id="21474845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charset="0"/>
        <a:buChar char="Z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E18F3"/>
        </a:buClr>
        <a:buFont typeface="Monotype Sorts" charset="0"/>
        <a:buChar char="Z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0CD02"/>
        </a:buClr>
        <a:buFont typeface="Monotype Sorts" charset="0"/>
        <a:buChar char="Z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AEF06"/>
        </a:buClr>
        <a:buFont typeface="Monotype Sorts" charset="0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06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D336CF-4093-2347-9A9D-D57F8AB99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32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00035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6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7" name="Freeform 5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8" name="Freeform 6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9" name="Freeform 7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004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004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004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5D5FE33-1ED3-9F4E-AA7B-C20C9244B531}" type="slidenum">
              <a:rPr lang="en-US">
                <a:solidFill>
                  <a:srgbClr val="5B87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B87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40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  <p:sldLayoutId id="2147484636" r:id="rId2"/>
    <p:sldLayoutId id="2147484637" r:id="rId3"/>
    <p:sldLayoutId id="2147484638" r:id="rId4"/>
    <p:sldLayoutId id="2147484639" r:id="rId5"/>
    <p:sldLayoutId id="2147484640" r:id="rId6"/>
    <p:sldLayoutId id="2147484641" r:id="rId7"/>
    <p:sldLayoutId id="2147484642" r:id="rId8"/>
    <p:sldLayoutId id="2147484643" r:id="rId9"/>
    <p:sldLayoutId id="2147484644" r:id="rId10"/>
    <p:sldLayoutId id="21474846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60960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" y="1981200"/>
            <a:ext cx="9070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3E9E908B-0DF6-9348-8635-7CEFD8D711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3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7" r:id="rId1"/>
    <p:sldLayoutId id="2147484648" r:id="rId2"/>
    <p:sldLayoutId id="2147484649" r:id="rId3"/>
    <p:sldLayoutId id="2147484650" r:id="rId4"/>
    <p:sldLayoutId id="2147484651" r:id="rId5"/>
    <p:sldLayoutId id="2147484652" r:id="rId6"/>
    <p:sldLayoutId id="2147484653" r:id="rId7"/>
    <p:sldLayoutId id="2147484654" r:id="rId8"/>
    <p:sldLayoutId id="2147484655" r:id="rId9"/>
    <p:sldLayoutId id="2147484656" r:id="rId10"/>
    <p:sldLayoutId id="2147484657" r:id="rId11"/>
  </p:sldLayoutIdLst>
  <p:transition xmlns:p14="http://schemas.microsoft.com/office/powerpoint/2010/main"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4663" y="609600"/>
            <a:ext cx="4859337" cy="4043363"/>
          </a:xfrm>
        </p:spPr>
        <p:txBody>
          <a:bodyPr/>
          <a:lstStyle/>
          <a:p>
            <a:pPr>
              <a:defRPr/>
            </a:pPr>
            <a:r>
              <a:rPr lang="en-US" sz="5400" b="1" dirty="0" smtClean="0">
                <a:latin typeface="Arial"/>
                <a:cs typeface="Arial"/>
              </a:rPr>
              <a:t>Nang </a:t>
            </a:r>
            <a:r>
              <a:rPr lang="en-US" sz="5400" b="1" dirty="0" err="1" smtClean="0">
                <a:latin typeface="Arial"/>
                <a:cs typeface="Arial"/>
              </a:rPr>
              <a:t>Chawngkung</a:t>
            </a:r>
            <a:r>
              <a:rPr lang="en-US" sz="5400" b="1" dirty="0" smtClean="0">
                <a:latin typeface="Arial"/>
                <a:cs typeface="Arial"/>
              </a:rPr>
              <a:t> </a:t>
            </a:r>
            <a:r>
              <a:rPr lang="en-US" sz="5400" b="1" dirty="0" err="1" smtClean="0">
                <a:latin typeface="Arial"/>
                <a:cs typeface="Arial"/>
              </a:rPr>
              <a:t>changna</a:t>
            </a:r>
            <a:r>
              <a:rPr lang="en-US" sz="5400" b="1" dirty="0" smtClean="0">
                <a:latin typeface="Arial"/>
                <a:cs typeface="Arial"/>
              </a:rPr>
              <a:t> </a:t>
            </a:r>
            <a:r>
              <a:rPr lang="en-US" sz="5400" b="1" dirty="0" err="1" smtClean="0">
                <a:latin typeface="Arial"/>
                <a:cs typeface="Arial"/>
              </a:rPr>
              <a:t>kha</a:t>
            </a:r>
            <a:r>
              <a:rPr lang="en-US" sz="5400" b="1" dirty="0" smtClean="0">
                <a:latin typeface="Arial"/>
                <a:cs typeface="Arial"/>
              </a:rPr>
              <a:t> </a:t>
            </a:r>
            <a:r>
              <a:rPr lang="en-US" sz="5400" b="1" dirty="0" err="1" smtClean="0">
                <a:latin typeface="Arial"/>
                <a:cs typeface="Arial"/>
              </a:rPr>
              <a:t>itiah</a:t>
            </a:r>
            <a:r>
              <a:rPr lang="en-US" sz="5400" b="1" dirty="0" smtClean="0">
                <a:latin typeface="Arial"/>
                <a:cs typeface="Arial"/>
              </a:rPr>
              <a:t> </a:t>
            </a:r>
            <a:r>
              <a:rPr lang="en-US" sz="5400" b="1" dirty="0" err="1" smtClean="0">
                <a:latin typeface="Arial"/>
                <a:cs typeface="Arial"/>
              </a:rPr>
              <a:t>rei</a:t>
            </a:r>
            <a:r>
              <a:rPr lang="en-US" sz="5400" b="1" dirty="0" smtClean="0">
                <a:latin typeface="Arial"/>
                <a:cs typeface="Arial"/>
              </a:rPr>
              <a:t> rang a </a:t>
            </a:r>
            <a:r>
              <a:rPr lang="en-US" sz="5400" b="1" dirty="0" err="1" smtClean="0">
                <a:latin typeface="Arial"/>
                <a:cs typeface="Arial"/>
              </a:rPr>
              <a:t>monih</a:t>
            </a:r>
            <a:endParaRPr lang="en-US" sz="5400" b="1" dirty="0">
              <a:latin typeface="Arial"/>
              <a:cs typeface="Arial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211638" y="6149975"/>
            <a:ext cx="4932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Dr. Rick Griffith, Singapore Bible College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BibleStudyDownloads.org</a:t>
            </a:r>
            <a:endParaRPr lang="en-US" sz="1800" b="1" kern="0" dirty="0">
              <a:solidFill>
                <a:srgbClr val="000000"/>
              </a:solidFill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10035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4292600"/>
            <a:ext cx="25765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>
                <a:effectLst>
                  <a:outerShdw blurRad="41275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Chawngreina</a:t>
            </a:r>
            <a:r>
              <a:rPr lang="en-US" b="1" dirty="0" smtClean="0">
                <a:effectLst>
                  <a:outerShdw blurRad="41275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 a </a:t>
            </a:r>
            <a:r>
              <a:rPr lang="en-US" b="1" dirty="0" err="1" smtClean="0">
                <a:effectLst>
                  <a:outerShdw blurRad="41275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ratna</a:t>
            </a:r>
            <a:endParaRPr lang="en-US" b="1" dirty="0">
              <a:effectLst>
                <a:outerShdw blurRad="41275" dist="76200" dir="2700000" algn="tl" rotWithShape="0">
                  <a:srgbClr val="000000">
                    <a:alpha val="89000"/>
                  </a:srgbClr>
                </a:outerShdw>
              </a:effectLst>
            </a:endParaRPr>
          </a:p>
        </p:txBody>
      </p:sp>
      <p:sp>
        <p:nvSpPr>
          <p:cNvPr id="436227" name="Text Box 4"/>
          <p:cNvSpPr txBox="1">
            <a:spLocks noChangeArrowheads="1"/>
          </p:cNvSpPr>
          <p:nvPr/>
        </p:nvSpPr>
        <p:spPr bwMode="auto">
          <a:xfrm>
            <a:off x="8578850" y="1524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00"/>
                </a:solidFill>
                <a:cs typeface="Arial" charset="0"/>
              </a:rPr>
              <a:t>vii</a:t>
            </a:r>
          </a:p>
        </p:txBody>
      </p:sp>
      <p:pic>
        <p:nvPicPr>
          <p:cNvPr id="43622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3" r="18044"/>
          <a:stretch>
            <a:fillRect/>
          </a:stretch>
        </p:blipFill>
        <p:spPr bwMode="auto">
          <a:xfrm>
            <a:off x="0" y="1762125"/>
            <a:ext cx="2166938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619673" y="1700213"/>
            <a:ext cx="7524328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pPr marL="742950" indent="-742950" algn="l">
              <a:buFont typeface="+mj-lt"/>
              <a:buAutoNum type="arabicPeriod"/>
              <a:defRPr/>
            </a:pPr>
            <a:r>
              <a:rPr lang="en-US" sz="33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Omolongna</a:t>
            </a:r>
            <a:r>
              <a:rPr lang="en-US" sz="33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(1 min.)</a:t>
            </a:r>
          </a:p>
          <a:p>
            <a:pPr marL="742950" indent="-742950" algn="l">
              <a:buFont typeface="+mj-lt"/>
              <a:buAutoNum type="arabicPeriod"/>
              <a:defRPr/>
            </a:pPr>
            <a:r>
              <a:rPr lang="en-US" sz="3300" b="1" dirty="0" err="1" smtClean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Chawngkungchangna</a:t>
            </a:r>
            <a:r>
              <a:rPr lang="en-US" sz="3300" b="1" dirty="0" smtClean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risim</a:t>
            </a:r>
            <a:r>
              <a:rPr lang="en-US" sz="3300" b="1" dirty="0" smtClean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(2-3 min.)</a:t>
            </a:r>
          </a:p>
          <a:p>
            <a:pPr marL="742950" indent="-742950" algn="l">
              <a:buFont typeface="+mj-lt"/>
              <a:buAutoNum type="arabicPeriod"/>
              <a:defRPr/>
            </a:pPr>
            <a:r>
              <a:rPr lang="en-US" sz="33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Takahmoson</a:t>
            </a:r>
            <a:r>
              <a:rPr lang="en-US" sz="33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33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narang</a:t>
            </a:r>
            <a:r>
              <a:rPr lang="en-US" sz="33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33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irei</a:t>
            </a:r>
            <a:r>
              <a:rPr lang="en-US" sz="33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(2 min.)</a:t>
            </a:r>
          </a:p>
          <a:p>
            <a:pPr marL="742950" indent="-742950" algn="l">
              <a:buFont typeface="+mj-lt"/>
              <a:buAutoNum type="arabicPeriod"/>
              <a:defRPr/>
            </a:pPr>
            <a:r>
              <a:rPr lang="en-US" sz="33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Mejekchawng</a:t>
            </a:r>
            <a:r>
              <a:rPr lang="en-US" sz="33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33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achawi</a:t>
            </a:r>
            <a:r>
              <a:rPr lang="en-US" sz="33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(15 min.)</a:t>
            </a:r>
          </a:p>
          <a:p>
            <a:pPr marL="742950" indent="-742950" algn="l">
              <a:buFont typeface="+mj-lt"/>
              <a:buAutoNum type="arabicPeriod"/>
              <a:defRPr/>
            </a:pPr>
            <a:r>
              <a:rPr lang="en-US" sz="33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Richijar</a:t>
            </a:r>
            <a:r>
              <a:rPr lang="en-US" sz="33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a </a:t>
            </a:r>
            <a:r>
              <a:rPr lang="en-US" sz="33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asok</a:t>
            </a:r>
            <a:r>
              <a:rPr lang="en-US" sz="33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33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chongrokhom</a:t>
            </a:r>
            <a:r>
              <a:rPr lang="en-US" sz="33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(15 min.)</a:t>
            </a:r>
            <a:endParaRPr lang="en-US" sz="3300" b="1" dirty="0">
              <a:solidFill>
                <a:srgbClr val="000090"/>
              </a:solidFill>
              <a:effectLst>
                <a:outerShdw dist="76200" dir="2700000" algn="tl" rotWithShape="0">
                  <a:srgbClr val="FFFFFF"/>
                </a:outerShdw>
              </a:effectLst>
              <a:latin typeface="Arial"/>
            </a:endParaRP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3059113" y="5013350"/>
            <a:ext cx="2952750" cy="1223962"/>
          </a:xfrm>
          <a:prstGeom prst="rightArrow">
            <a:avLst>
              <a:gd name="adj1" fmla="val 50000"/>
              <a:gd name="adj2" fmla="val 50014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156390" y="1197633"/>
            <a:ext cx="1846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1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6513" y="332656"/>
            <a:ext cx="9180513" cy="1728192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sz="4600" b="1" dirty="0" smtClean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Nang </a:t>
            </a:r>
            <a:r>
              <a:rPr lang="en-US" sz="4600" b="1" dirty="0" err="1" smtClean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chawngkungchang</a:t>
            </a:r>
            <a:r>
              <a:rPr lang="en-US" sz="4600" b="1" dirty="0" smtClean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sz="4600" b="1" dirty="0" err="1" smtClean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na</a:t>
            </a:r>
            <a:r>
              <a:rPr lang="en-US" sz="4600" b="1" dirty="0" smtClean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sz="4600" b="1" dirty="0" err="1" smtClean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kah</a:t>
            </a:r>
            <a:r>
              <a:rPr lang="en-US" sz="4600" b="1" dirty="0" smtClean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sz="4600" b="1" dirty="0" err="1" smtClean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eloi</a:t>
            </a:r>
            <a:r>
              <a:rPr lang="en-US" sz="4600" b="1" dirty="0" smtClean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 a </a:t>
            </a:r>
            <a:r>
              <a:rPr lang="en-US" sz="4600" b="1" dirty="0" err="1" smtClean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rei</a:t>
            </a:r>
            <a:r>
              <a:rPr lang="en-US" sz="4600" b="1" dirty="0" smtClean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 rang a </a:t>
            </a:r>
            <a:r>
              <a:rPr lang="en-US" sz="4600" b="1" dirty="0" err="1" smtClean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monih</a:t>
            </a:r>
            <a:r>
              <a:rPr lang="en-US" sz="4600" b="1" dirty="0" smtClean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?</a:t>
            </a:r>
            <a:endParaRPr lang="en-US" sz="4600" dirty="0">
              <a:solidFill>
                <a:srgbClr val="F9F9F9"/>
              </a:solidFill>
              <a:latin typeface="Century Gothic" charset="0"/>
              <a:ea typeface="Osaka" charset="0"/>
              <a:cs typeface="Osaka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585200" y="-26988"/>
            <a:ext cx="523875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F9F9F9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16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905000" y="6149975"/>
            <a:ext cx="502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Dr Rick Griffith, Singapore Bible College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err="1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www.biblestudydownloads.com</a:t>
            </a:r>
            <a:endParaRPr lang="en-US" sz="2000" kern="0" dirty="0">
              <a:solidFill>
                <a:srgbClr val="000000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28036" name="Rectangle 2"/>
          <p:cNvSpPr txBox="1">
            <a:spLocks noChangeArrowheads="1"/>
          </p:cNvSpPr>
          <p:nvPr/>
        </p:nvSpPr>
        <p:spPr bwMode="auto">
          <a:xfrm>
            <a:off x="35496" y="1916832"/>
            <a:ext cx="9108504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449263" indent="-449263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4800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Arei</a:t>
            </a:r>
            <a:r>
              <a:rPr lang="en-US" sz="4800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rang a </a:t>
            </a:r>
            <a:r>
              <a:rPr lang="en-US" sz="4800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nang</a:t>
            </a:r>
            <a:r>
              <a:rPr lang="en-US" sz="4800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sz="4800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rang </a:t>
            </a:r>
            <a:r>
              <a:rPr lang="en-US" sz="4800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avaidet</a:t>
            </a:r>
            <a:endParaRPr lang="en-US" sz="4800" b="1" dirty="0">
              <a:solidFill>
                <a:srgbClr val="000000"/>
              </a:solidFill>
              <a:latin typeface="Century Gothic" charset="0"/>
              <a:ea typeface="Osaka" charset="0"/>
              <a:cs typeface="Osaka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4800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Nang </a:t>
            </a:r>
            <a:r>
              <a:rPr lang="en-US" sz="4800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nininga</a:t>
            </a:r>
            <a:r>
              <a:rPr lang="en-US" sz="4800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nang</a:t>
            </a:r>
            <a:r>
              <a:rPr lang="en-US" sz="4800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rejet</a:t>
            </a:r>
            <a:r>
              <a:rPr lang="en-US" sz="4800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det</a:t>
            </a:r>
            <a:endParaRPr lang="en-US" sz="4800" b="1" dirty="0">
              <a:solidFill>
                <a:srgbClr val="000000"/>
              </a:solidFill>
              <a:latin typeface="Century Gothic" charset="0"/>
              <a:ea typeface="Osaka" charset="0"/>
              <a:cs typeface="Osaka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4800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Patheenchawng</a:t>
            </a:r>
            <a:r>
              <a:rPr lang="en-US" sz="4800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reinalam</a:t>
            </a:r>
            <a:r>
              <a:rPr lang="en-US" sz="4800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inih</a:t>
            </a:r>
            <a:endParaRPr lang="en-US" sz="4400" dirty="0">
              <a:solidFill>
                <a:srgbClr val="000000"/>
              </a:solidFill>
              <a:latin typeface="Century Gothic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762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585200" y="-26988"/>
            <a:ext cx="523875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F9F9F9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16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8068" name="Rectangle 2"/>
          <p:cNvSpPr txBox="1">
            <a:spLocks noChangeArrowheads="1"/>
          </p:cNvSpPr>
          <p:nvPr/>
        </p:nvSpPr>
        <p:spPr bwMode="auto">
          <a:xfrm>
            <a:off x="96838" y="1700212"/>
            <a:ext cx="9047162" cy="468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449263" indent="-4492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en-US" sz="3200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Arei</a:t>
            </a:r>
            <a:r>
              <a:rPr lang="en-US" sz="3200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r</a:t>
            </a:r>
            <a:r>
              <a:rPr lang="en-US" sz="3200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ang a </a:t>
            </a:r>
            <a:r>
              <a:rPr lang="en-US" sz="3200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nang</a:t>
            </a:r>
            <a:r>
              <a:rPr lang="en-US" sz="3200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rang </a:t>
            </a:r>
            <a:r>
              <a:rPr lang="en-US" sz="3200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avaidet</a:t>
            </a:r>
            <a:endParaRPr lang="en-US" sz="3200" b="1" dirty="0" smtClean="0">
              <a:solidFill>
                <a:srgbClr val="000000"/>
              </a:solidFill>
              <a:latin typeface="Century Gothic" charset="0"/>
              <a:ea typeface="Osaka" charset="0"/>
              <a:cs typeface="Osaka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N</a:t>
            </a:r>
            <a:r>
              <a:rPr lang="en-US" sz="3200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ang </a:t>
            </a:r>
            <a:r>
              <a:rPr lang="en-US" sz="3200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nininga</a:t>
            </a:r>
            <a:r>
              <a:rPr lang="en-US" sz="3200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nang</a:t>
            </a:r>
            <a:r>
              <a:rPr lang="en-US" sz="3200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rejet</a:t>
            </a:r>
            <a:r>
              <a:rPr lang="en-US" sz="3200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det</a:t>
            </a:r>
            <a:endParaRPr lang="en-US" sz="3200" b="1" dirty="0" smtClean="0">
              <a:solidFill>
                <a:srgbClr val="000000"/>
              </a:solidFill>
              <a:latin typeface="Century Gothic" charset="0"/>
              <a:ea typeface="Osaka" charset="0"/>
              <a:cs typeface="Osaka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3200" b="1" dirty="0" smtClean="0">
                <a:solidFill>
                  <a:srgbClr val="000000"/>
                </a:solidFill>
              </a:rPr>
              <a:t>Chance </a:t>
            </a:r>
            <a:r>
              <a:rPr lang="en-US" sz="3200" b="1" dirty="0" smtClean="0">
                <a:solidFill>
                  <a:srgbClr val="000000"/>
                </a:solidFill>
              </a:rPr>
              <a:t>to share what you have learned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3200" b="1" dirty="0" smtClean="0">
                <a:solidFill>
                  <a:srgbClr val="000000"/>
                </a:solidFill>
              </a:rPr>
              <a:t>Nang </a:t>
            </a:r>
            <a:r>
              <a:rPr lang="en-US" sz="3200" b="1" dirty="0" err="1" smtClean="0">
                <a:solidFill>
                  <a:srgbClr val="000000"/>
                </a:solidFill>
              </a:rPr>
              <a:t>rishim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kha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mihai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na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arangai</a:t>
            </a:r>
            <a:r>
              <a:rPr lang="en-US" sz="3200" b="1" dirty="0" smtClean="0">
                <a:solidFill>
                  <a:srgbClr val="000000"/>
                </a:solidFill>
              </a:rPr>
              <a:t> jot</a:t>
            </a:r>
            <a:endParaRPr lang="en-US" sz="32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3200" b="1" dirty="0" err="1" smtClean="0">
                <a:solidFill>
                  <a:srgbClr val="000000"/>
                </a:solidFill>
              </a:rPr>
              <a:t>Pathe</a:t>
            </a:r>
            <a:r>
              <a:rPr lang="en-US" sz="3200" b="1" dirty="0" err="1" smtClean="0">
                <a:solidFill>
                  <a:srgbClr val="000000"/>
                </a:solidFill>
              </a:rPr>
              <a:t>en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nang</a:t>
            </a:r>
            <a:r>
              <a:rPr lang="en-US" sz="3200" b="1" dirty="0" smtClean="0">
                <a:solidFill>
                  <a:srgbClr val="000000"/>
                </a:solidFill>
              </a:rPr>
              <a:t> jet </a:t>
            </a:r>
            <a:r>
              <a:rPr lang="en-US" sz="3200" b="1" dirty="0" err="1" smtClean="0">
                <a:solidFill>
                  <a:srgbClr val="000000"/>
                </a:solidFill>
              </a:rPr>
              <a:t>det</a:t>
            </a:r>
            <a:r>
              <a:rPr lang="en-US" sz="3200" b="1" dirty="0" smtClean="0">
                <a:solidFill>
                  <a:srgbClr val="000000"/>
                </a:solidFill>
              </a:rPr>
              <a:t> rang </a:t>
            </a:r>
            <a:r>
              <a:rPr lang="en-US" sz="3200" b="1" dirty="0" err="1" smtClean="0">
                <a:solidFill>
                  <a:srgbClr val="000000"/>
                </a:solidFill>
              </a:rPr>
              <a:t>nih</a:t>
            </a:r>
            <a:endParaRPr lang="en-US" sz="32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3200" b="1" dirty="0" smtClean="0">
                <a:solidFill>
                  <a:srgbClr val="000000"/>
                </a:solidFill>
              </a:rPr>
              <a:t>Helps you see what God has done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3200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P</a:t>
            </a:r>
            <a:r>
              <a:rPr lang="en-US" sz="3200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atheenchawng</a:t>
            </a:r>
            <a:r>
              <a:rPr lang="en-US" sz="3200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reina</a:t>
            </a:r>
            <a:r>
              <a:rPr lang="en-US" sz="3200" b="1" dirty="0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 lam </a:t>
            </a:r>
            <a:r>
              <a:rPr lang="en-US" sz="3200" b="1" dirty="0" err="1" smtClean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inih</a:t>
            </a:r>
            <a:endParaRPr lang="en-US" sz="3200" b="1" dirty="0" smtClean="0">
              <a:solidFill>
                <a:srgbClr val="000000"/>
              </a:solidFill>
              <a:latin typeface="Century Gothic" charset="0"/>
              <a:ea typeface="Osaka" charset="0"/>
              <a:cs typeface="Osaka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3200" b="1" dirty="0" err="1" smtClean="0">
                <a:solidFill>
                  <a:srgbClr val="000000"/>
                </a:solidFill>
              </a:rPr>
              <a:t>Mihai</a:t>
            </a:r>
            <a:r>
              <a:rPr lang="en-US" sz="3200" b="1" dirty="0" smtClean="0">
                <a:solidFill>
                  <a:srgbClr val="000000"/>
                </a:solidFill>
              </a:rPr>
              <a:t> le </a:t>
            </a:r>
            <a:r>
              <a:rPr lang="en-US" sz="3200" b="1" dirty="0" err="1" smtClean="0">
                <a:solidFill>
                  <a:srgbClr val="000000"/>
                </a:solidFill>
              </a:rPr>
              <a:t>nang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rechepthei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det</a:t>
            </a:r>
            <a:r>
              <a:rPr lang="en-US" sz="3200" b="1" dirty="0" smtClean="0">
                <a:solidFill>
                  <a:srgbClr val="000000"/>
                </a:solidFill>
              </a:rPr>
              <a:t> rang </a:t>
            </a:r>
            <a:r>
              <a:rPr lang="en-US" sz="3200" b="1" dirty="0" err="1" smtClean="0">
                <a:solidFill>
                  <a:srgbClr val="000000"/>
                </a:solidFill>
              </a:rPr>
              <a:t>nih</a:t>
            </a:r>
            <a:endParaRPr lang="en-US" sz="32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3200" b="1" dirty="0" err="1" smtClean="0">
                <a:solidFill>
                  <a:srgbClr val="000000"/>
                </a:solidFill>
              </a:rPr>
              <a:t>Mihai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na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tik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te</a:t>
            </a:r>
            <a:r>
              <a:rPr lang="en-US" sz="3200" b="1" dirty="0" smtClean="0">
                <a:solidFill>
                  <a:srgbClr val="000000"/>
                </a:solidFill>
              </a:rPr>
              <a:t> nit a </a:t>
            </a:r>
            <a:r>
              <a:rPr lang="en-US" sz="3200" b="1" dirty="0" err="1" smtClean="0">
                <a:solidFill>
                  <a:srgbClr val="000000"/>
                </a:solidFill>
              </a:rPr>
              <a:t>awm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narakha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thei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nonih</a:t>
            </a:r>
            <a:endParaRPr lang="en-US" sz="3200" b="1" dirty="0" smtClean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3200" b="1" dirty="0" smtClean="0">
              <a:solidFill>
                <a:srgbClr val="000000"/>
              </a:solidFill>
              <a:latin typeface="Century Gothic" charset="0"/>
              <a:ea typeface="Osaka" charset="0"/>
              <a:cs typeface="Osaka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36513" y="44624"/>
            <a:ext cx="9180513" cy="172819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charset="0"/>
                <a:ea typeface="Osaka" charset="-128"/>
                <a:cs typeface="Osaka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charset="0"/>
                <a:ea typeface="Osaka" charset="-128"/>
                <a:cs typeface="Osaka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charset="0"/>
                <a:ea typeface="Osaka" charset="-128"/>
                <a:cs typeface="Osaka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charset="0"/>
                <a:ea typeface="Osaka" charset="-128"/>
                <a:cs typeface="Osaka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charset="0"/>
                <a:ea typeface="Osaka" charset="-128"/>
                <a:cs typeface="Osaka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charset="0"/>
                <a:ea typeface="Osaka" charset="-128"/>
                <a:cs typeface="Osaka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charset="0"/>
                <a:ea typeface="Osaka" charset="-128"/>
                <a:cs typeface="Osaka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charset="0"/>
                <a:ea typeface="Osaka" charset="-128"/>
                <a:cs typeface="Osaka" charset="-128"/>
              </a:defRPr>
            </a:lvl9pPr>
          </a:lstStyle>
          <a:p>
            <a:pPr algn="ctr" eaLnBrk="1" hangingPunct="1"/>
            <a:r>
              <a:rPr lang="en-US" sz="4600" b="1" dirty="0" smtClean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Nang </a:t>
            </a:r>
            <a:r>
              <a:rPr lang="en-US" sz="4600" b="1" dirty="0" err="1" smtClean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chawngkungchang</a:t>
            </a:r>
            <a:r>
              <a:rPr lang="en-US" sz="4600" b="1" dirty="0" smtClean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sz="4600" b="1" dirty="0" err="1" smtClean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na</a:t>
            </a:r>
            <a:r>
              <a:rPr lang="en-US" sz="4600" b="1" dirty="0" smtClean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sz="4600" b="1" dirty="0" err="1" smtClean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kah</a:t>
            </a:r>
            <a:r>
              <a:rPr lang="en-US" sz="4600" b="1" dirty="0" smtClean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sz="4600" b="1" dirty="0" err="1" smtClean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eloi</a:t>
            </a:r>
            <a:r>
              <a:rPr lang="en-US" sz="4600" b="1" dirty="0" smtClean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 a </a:t>
            </a:r>
            <a:r>
              <a:rPr lang="en-US" sz="4600" b="1" dirty="0" err="1" smtClean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rei</a:t>
            </a:r>
            <a:r>
              <a:rPr lang="en-US" sz="4600" b="1" dirty="0" smtClean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 rang a </a:t>
            </a:r>
            <a:r>
              <a:rPr lang="en-US" sz="4600" b="1" dirty="0" err="1" smtClean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monih</a:t>
            </a:r>
            <a:r>
              <a:rPr lang="en-US" sz="4600" b="1" dirty="0" smtClean="0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?</a:t>
            </a:r>
            <a:endParaRPr lang="en-US" sz="4600" dirty="0">
              <a:solidFill>
                <a:srgbClr val="F9F9F9"/>
              </a:solidFill>
              <a:latin typeface="Century Gothic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8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8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8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533400"/>
            <a:ext cx="8784976" cy="727075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4800" b="1" dirty="0" err="1" smtClean="0">
                <a:latin typeface="Arial" charset="0"/>
                <a:cs typeface="Arial" charset="0"/>
              </a:rPr>
              <a:t>Chawngkungchangna</a:t>
            </a:r>
            <a:r>
              <a:rPr lang="en-US" sz="4800" b="1" dirty="0" smtClean="0">
                <a:latin typeface="Arial" charset="0"/>
                <a:cs typeface="Arial" charset="0"/>
              </a:rPr>
              <a:t> </a:t>
            </a:r>
            <a:r>
              <a:rPr lang="en-US" sz="4800" b="1" dirty="0" err="1" smtClean="0">
                <a:latin typeface="Arial" charset="0"/>
                <a:cs typeface="Arial" charset="0"/>
              </a:rPr>
              <a:t>reidan</a:t>
            </a:r>
            <a:endParaRPr lang="en-US" sz="4800" dirty="0">
              <a:latin typeface="Arial" charset="0"/>
              <a:cs typeface="Arial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7950" y="4724400"/>
            <a:ext cx="3455988" cy="1815882"/>
          </a:xfrm>
          <a:prstGeom prst="rect">
            <a:avLst/>
          </a:prstGeom>
          <a:gradFill rotWithShape="0">
            <a:gsLst>
              <a:gs pos="0">
                <a:srgbClr val="606060"/>
              </a:gs>
              <a:gs pos="100000">
                <a:srgbClr val="2C2C2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Athar</a:t>
            </a:r>
            <a:r>
              <a:rPr lang="en-US" sz="28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8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shok</a:t>
            </a:r>
            <a:r>
              <a:rPr lang="en-US" sz="28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mala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imining</a:t>
            </a:r>
            <a:endParaRPr lang="en-US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Niktho</a:t>
            </a:r>
            <a:endParaRPr lang="en-US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Riding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masak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roh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089150" y="2743200"/>
            <a:ext cx="3511550" cy="1677382"/>
          </a:xfrm>
          <a:prstGeom prst="rect">
            <a:avLst/>
          </a:prstGeom>
          <a:solidFill>
            <a:srgbClr val="F8FF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u="sng" dirty="0" err="1" smtClean="0">
                <a:solidFill>
                  <a:srgbClr val="000000"/>
                </a:solidFill>
              </a:rPr>
              <a:t>Athar</a:t>
            </a:r>
            <a:r>
              <a:rPr lang="en-US" sz="2800" b="1" u="sng" dirty="0" smtClean="0">
                <a:solidFill>
                  <a:srgbClr val="000000"/>
                </a:solidFill>
              </a:rPr>
              <a:t> a </a:t>
            </a:r>
            <a:r>
              <a:rPr lang="en-US" sz="2800" b="1" u="sng" dirty="0" err="1" smtClean="0">
                <a:solidFill>
                  <a:srgbClr val="000000"/>
                </a:solidFill>
              </a:rPr>
              <a:t>shokna</a:t>
            </a:r>
            <a:r>
              <a:rPr lang="en-US" sz="2800" b="1" dirty="0" smtClean="0">
                <a:solidFill>
                  <a:srgbClr val="000000"/>
                </a:solidFill>
              </a:rPr>
              <a:t>:</a:t>
            </a:r>
            <a:endParaRPr lang="en-US" sz="28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2500" b="1" dirty="0" err="1" smtClean="0">
                <a:solidFill>
                  <a:srgbClr val="000000"/>
                </a:solidFill>
              </a:rPr>
              <a:t>Ashokha</a:t>
            </a:r>
            <a:r>
              <a:rPr lang="en-US" sz="2500" b="1" dirty="0" smtClean="0">
                <a:solidFill>
                  <a:srgbClr val="000000"/>
                </a:solidFill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</a:rPr>
              <a:t>reiroh</a:t>
            </a:r>
            <a:endParaRPr lang="en-US" sz="25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2500" b="1" dirty="0" smtClean="0">
                <a:solidFill>
                  <a:srgbClr val="000000"/>
                </a:solidFill>
              </a:rPr>
              <a:t>Imo </a:t>
            </a:r>
            <a:r>
              <a:rPr lang="en-US" sz="2500" b="1" dirty="0" err="1" smtClean="0">
                <a:solidFill>
                  <a:srgbClr val="000000"/>
                </a:solidFill>
              </a:rPr>
              <a:t>nang</a:t>
            </a:r>
            <a:r>
              <a:rPr lang="en-US" sz="2500" b="1" dirty="0" smtClean="0">
                <a:solidFill>
                  <a:srgbClr val="000000"/>
                </a:solidFill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</a:rPr>
              <a:t>rangampui</a:t>
            </a:r>
            <a:endParaRPr lang="en-US" sz="25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2500" b="1" dirty="0" smtClean="0">
                <a:solidFill>
                  <a:srgbClr val="000000"/>
                </a:solidFill>
              </a:rPr>
              <a:t>Riding </a:t>
            </a:r>
            <a:r>
              <a:rPr lang="en-US" sz="2500" b="1" dirty="0" err="1" smtClean="0">
                <a:solidFill>
                  <a:srgbClr val="000000"/>
                </a:solidFill>
              </a:rPr>
              <a:t>masak</a:t>
            </a:r>
            <a:r>
              <a:rPr lang="en-US" sz="2500" b="1" dirty="0" smtClean="0">
                <a:solidFill>
                  <a:srgbClr val="000000"/>
                </a:solidFill>
              </a:rPr>
              <a:t> </a:t>
            </a:r>
            <a:r>
              <a:rPr lang="en-US" sz="2500" b="1" dirty="0" err="1" smtClean="0">
                <a:solidFill>
                  <a:srgbClr val="000000"/>
                </a:solidFill>
              </a:rPr>
              <a:t>roh</a:t>
            </a:r>
            <a:r>
              <a:rPr lang="en-US" sz="2500" b="1" dirty="0" smtClean="0">
                <a:solidFill>
                  <a:srgbClr val="000000"/>
                </a:solidFill>
              </a:rPr>
              <a:t>!</a:t>
            </a:r>
            <a:endParaRPr lang="en-US" sz="2500" b="1" dirty="0">
              <a:solidFill>
                <a:srgbClr val="000000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657850" y="1447800"/>
            <a:ext cx="3486150" cy="1815882"/>
          </a:xfrm>
          <a:prstGeom prst="rect">
            <a:avLst/>
          </a:prstGeom>
          <a:gradFill rotWithShape="0">
            <a:gsLst>
              <a:gs pos="0">
                <a:srgbClr val="B21F18"/>
              </a:gs>
              <a:gs pos="100000">
                <a:srgbClr val="520E0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Athar</a:t>
            </a:r>
            <a:r>
              <a:rPr lang="en-US" sz="28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8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shokshule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imining</a:t>
            </a:r>
            <a:endParaRPr lang="en-US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Erelekna</a:t>
            </a:r>
            <a:endParaRPr lang="en-US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Riding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masak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roh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 rot="-1340641">
            <a:off x="-533400" y="1905000"/>
            <a:ext cx="10210800" cy="4114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572000" y="4581525"/>
            <a:ext cx="419893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 err="1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Nikreina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4400" b="1" dirty="0" smtClean="0">
                <a:solidFill>
                  <a:srgbClr val="F8FF3E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lawn </a:t>
            </a:r>
            <a:r>
              <a:rPr lang="en-US" sz="4400" b="1" dirty="0" err="1" smtClean="0">
                <a:solidFill>
                  <a:srgbClr val="F8FF3E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kha</a:t>
            </a:r>
            <a:r>
              <a:rPr lang="en-US" sz="4400" b="1" dirty="0">
                <a:solidFill>
                  <a:srgbClr val="F8FF3E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44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riding pip a </a:t>
            </a:r>
            <a:r>
              <a:rPr lang="en-US" sz="4400" b="1" dirty="0" err="1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tet</a:t>
            </a:r>
            <a:r>
              <a:rPr lang="en-US" sz="44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4400" b="1" dirty="0" err="1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roh</a:t>
            </a:r>
            <a:r>
              <a:rPr lang="en-US" sz="44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!</a:t>
            </a:r>
            <a:endParaRPr lang="en-US" sz="4400" b="1" dirty="0">
              <a:solidFill>
                <a:srgbClr val="FFFFFF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-2685464">
            <a:off x="1219200" y="38100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rot="-2685464">
            <a:off x="4722813" y="18288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8442325" y="1158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FFFFF"/>
                </a:solidFill>
              </a:rPr>
              <a:t>16</a:t>
            </a:r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3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  <p:bldP spid="11268" grpId="0" build="p" animBg="1"/>
      <p:bldP spid="11269" grpId="0" build="p" animBg="1"/>
      <p:bldP spid="11270" grpId="0" animBg="1"/>
      <p:bldP spid="11271" grpId="0"/>
      <p:bldP spid="11273" grpId="0" animBg="1"/>
      <p:bldP spid="112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533400"/>
            <a:ext cx="8856984" cy="727075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dirty="0" err="1" smtClean="0">
                <a:latin typeface="Arial" charset="0"/>
                <a:cs typeface="Arial" charset="0"/>
              </a:rPr>
              <a:t>Ko</a:t>
            </a:r>
            <a:r>
              <a:rPr lang="en-US" sz="5400" b="1" dirty="0">
                <a:latin typeface="Arial" charset="0"/>
                <a:cs typeface="Arial" charset="0"/>
              </a:rPr>
              <a:t> </a:t>
            </a:r>
            <a:r>
              <a:rPr lang="en-US" sz="5400" b="1" dirty="0" err="1" smtClean="0">
                <a:latin typeface="Arial" charset="0"/>
                <a:cs typeface="Arial" charset="0"/>
              </a:rPr>
              <a:t>Chawngkungchangana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7950" y="4724400"/>
            <a:ext cx="3383930" cy="2246769"/>
          </a:xfrm>
          <a:prstGeom prst="rect">
            <a:avLst/>
          </a:prstGeom>
          <a:gradFill rotWithShape="0">
            <a:gsLst>
              <a:gs pos="0">
                <a:srgbClr val="606060"/>
              </a:gs>
              <a:gs pos="100000">
                <a:srgbClr val="2C2C2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Atha</a:t>
            </a:r>
            <a:r>
              <a:rPr lang="en-US" sz="28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8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8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shok</a:t>
            </a:r>
            <a:r>
              <a:rPr lang="en-US" sz="28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mala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Atha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Chawn</a:t>
            </a:r>
            <a:endParaRPr lang="en-US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Rangamrepna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Rangamnapui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awmboi</a:t>
            </a:r>
            <a:endParaRPr lang="en-US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979613" y="2743200"/>
            <a:ext cx="3706812" cy="2308324"/>
          </a:xfrm>
          <a:prstGeom prst="rect">
            <a:avLst/>
          </a:prstGeom>
          <a:solidFill>
            <a:srgbClr val="F8FF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u="sng" dirty="0" err="1" smtClean="0">
                <a:solidFill>
                  <a:srgbClr val="000000"/>
                </a:solidFill>
              </a:rPr>
              <a:t>Atha</a:t>
            </a:r>
            <a:r>
              <a:rPr lang="en-US" b="1" u="sng" dirty="0" err="1" smtClean="0">
                <a:solidFill>
                  <a:srgbClr val="000000"/>
                </a:solidFill>
              </a:rPr>
              <a:t>r</a:t>
            </a:r>
            <a:r>
              <a:rPr lang="en-US" b="1" u="sng" dirty="0" smtClean="0">
                <a:solidFill>
                  <a:srgbClr val="000000"/>
                </a:solidFill>
              </a:rPr>
              <a:t> a </a:t>
            </a:r>
            <a:r>
              <a:rPr lang="en-US" b="1" u="sng" dirty="0" err="1" smtClean="0">
                <a:solidFill>
                  <a:srgbClr val="000000"/>
                </a:solidFill>
              </a:rPr>
              <a:t>Shokna</a:t>
            </a:r>
            <a:r>
              <a:rPr lang="en-US" b="1" dirty="0" smtClean="0">
                <a:solidFill>
                  <a:srgbClr val="000000"/>
                </a:solidFill>
              </a:rPr>
              <a:t>:</a:t>
            </a:r>
            <a:endParaRPr lang="en-US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Nungak-Rothar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ruchunna</a:t>
            </a:r>
            <a:endParaRPr lang="en-US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b="1" dirty="0" err="1" smtClean="0">
                <a:solidFill>
                  <a:srgbClr val="000000"/>
                </a:solidFill>
              </a:rPr>
              <a:t>Jesu</a:t>
            </a:r>
            <a:r>
              <a:rPr lang="en-US" b="1" dirty="0" smtClean="0">
                <a:solidFill>
                  <a:srgbClr val="000000"/>
                </a:solidFill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</a:rPr>
              <a:t>Patheen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khutchawi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nitna</a:t>
            </a:r>
            <a:endParaRPr lang="en-US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“</a:t>
            </a:r>
            <a:r>
              <a:rPr lang="en-US" b="1" dirty="0" err="1" smtClean="0">
                <a:solidFill>
                  <a:srgbClr val="000000"/>
                </a:solidFill>
              </a:rPr>
              <a:t>Olona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kabangjoi</a:t>
            </a:r>
            <a:r>
              <a:rPr lang="en-US" b="1" dirty="0" smtClean="0">
                <a:solidFill>
                  <a:srgbClr val="000000"/>
                </a:solidFill>
              </a:rPr>
              <a:t>”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746750" y="1447800"/>
            <a:ext cx="3289300" cy="2215991"/>
          </a:xfrm>
          <a:prstGeom prst="rect">
            <a:avLst/>
          </a:prstGeom>
          <a:gradFill rotWithShape="0">
            <a:gsLst>
              <a:gs pos="0">
                <a:srgbClr val="B21F18"/>
              </a:gs>
              <a:gs pos="100000">
                <a:srgbClr val="520E0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6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Athar</a:t>
            </a:r>
            <a:r>
              <a:rPr lang="en-US" sz="26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6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shokshule</a:t>
            </a:r>
            <a:r>
              <a:rPr 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achak</a:t>
            </a:r>
            <a:endParaRPr lang="en-US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Rangamnapui</a:t>
            </a:r>
            <a:endParaRPr lang="en-US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Miringhai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numpokna</a:t>
            </a:r>
            <a:endParaRPr lang="en-US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 rot="-1340641">
            <a:off x="-533400" y="1905000"/>
            <a:ext cx="10210800" cy="4114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571231" y="4581128"/>
            <a:ext cx="453727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err="1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Nikreina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3600" b="1" dirty="0" err="1" smtClean="0">
                <a:solidFill>
                  <a:srgbClr val="F8FF3E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Rangamnapui</a:t>
            </a:r>
            <a:r>
              <a:rPr lang="en-US" sz="3600" b="1" dirty="0" smtClean="0">
                <a:solidFill>
                  <a:srgbClr val="F8FF3E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lawn </a:t>
            </a:r>
            <a:r>
              <a:rPr lang="en-US" sz="3600" b="1" dirty="0" err="1">
                <a:solidFill>
                  <a:srgbClr val="F8FF3E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kha</a:t>
            </a:r>
            <a:r>
              <a:rPr lang="en-US" sz="3600" b="1" dirty="0">
                <a:solidFill>
                  <a:srgbClr val="F8FF3E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riding pip a </a:t>
            </a:r>
            <a:endParaRPr lang="en-US" sz="3600" b="1" dirty="0" smtClean="0">
              <a:solidFill>
                <a:srgbClr val="FFFFFF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en-US" sz="3600" b="1" dirty="0" err="1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tet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roh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!</a:t>
            </a:r>
            <a:endParaRPr lang="en-US" sz="3600" b="1" dirty="0">
              <a:solidFill>
                <a:srgbClr val="FFFFFF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-2685464">
            <a:off x="1219200" y="38100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rot="-2685464">
            <a:off x="4722813" y="18288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8442325" y="115888"/>
            <a:ext cx="527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FFFFFF"/>
                </a:solidFill>
              </a:rPr>
              <a:t>19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  <p:bldP spid="11268" grpId="0" build="p" animBg="1"/>
      <p:bldP spid="11269" grpId="0" build="p" animBg="1"/>
      <p:bldP spid="11270" grpId="0" animBg="1"/>
      <p:bldP spid="11271" grpId="0"/>
      <p:bldP spid="11273" grpId="0" animBg="1"/>
      <p:bldP spid="112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Black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b="1" dirty="0" err="1" smtClean="0">
                <a:latin typeface="Arial" charset="0"/>
                <a:ea typeface="ＭＳ Ｐゴシック" charset="0"/>
              </a:rPr>
              <a:t>Chawngrophongna</a:t>
            </a:r>
            <a:r>
              <a:rPr lang="en-US" sz="22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2200" b="1" dirty="0" err="1" smtClean="0">
                <a:latin typeface="Arial" charset="0"/>
                <a:ea typeface="ＭＳ Ｐゴシック" charset="0"/>
              </a:rPr>
              <a:t>Retheina</a:t>
            </a:r>
            <a:r>
              <a:rPr lang="en-US" sz="22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 </a:t>
            </a:r>
            <a:r>
              <a:rPr lang="en-US" sz="22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hin</a:t>
            </a:r>
            <a:r>
              <a:rPr lang="en-US" sz="22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awm</a:t>
            </a:r>
            <a:r>
              <a:rPr lang="en-US" sz="22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22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Mahi</a:t>
            </a:r>
            <a:r>
              <a:rPr lang="en-US" sz="3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rachakna</a:t>
            </a:r>
            <a:r>
              <a:rPr lang="en-US" sz="3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hi </a:t>
            </a:r>
            <a:r>
              <a:rPr lang="en-US" sz="36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arem</a:t>
            </a:r>
            <a:r>
              <a:rPr lang="en-US" sz="3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ah </a:t>
            </a:r>
            <a:r>
              <a:rPr lang="en-US" sz="36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mukthei</a:t>
            </a:r>
            <a:r>
              <a:rPr lang="en-US" sz="3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inih</a:t>
            </a:r>
            <a:r>
              <a:rPr lang="en-US" sz="3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  <a:endParaRPr lang="en-US" sz="3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92821"/>
      </p:ext>
    </p:extLst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Times New Roman"/>
        <a:ea typeface="MS Pゴシック"/>
        <a:cs typeface="MS Pゴシック"/>
      </a:majorFont>
      <a:minorFont>
        <a:latin typeface="Times New Roman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ircuit">
  <a:themeElements>
    <a:clrScheme name="Circuit 1">
      <a:dk1>
        <a:srgbClr val="000000"/>
      </a:dk1>
      <a:lt1>
        <a:srgbClr val="FFFFFF"/>
      </a:lt1>
      <a:dk2>
        <a:srgbClr val="70353B"/>
      </a:dk2>
      <a:lt2>
        <a:srgbClr val="D3BDBD"/>
      </a:lt2>
      <a:accent1>
        <a:srgbClr val="AE4C4C"/>
      </a:accent1>
      <a:accent2>
        <a:srgbClr val="BF6D6D"/>
      </a:accent2>
      <a:accent3>
        <a:srgbClr val="BBAEAF"/>
      </a:accent3>
      <a:accent4>
        <a:srgbClr val="DADADA"/>
      </a:accent4>
      <a:accent5>
        <a:srgbClr val="D3B2B2"/>
      </a:accent5>
      <a:accent6>
        <a:srgbClr val="AD6262"/>
      </a:accent6>
      <a:hlink>
        <a:srgbClr val="CE9090"/>
      </a:hlink>
      <a:folHlink>
        <a:srgbClr val="EDD5D5"/>
      </a:folHlink>
    </a:clrScheme>
    <a:fontScheme name="Circu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ircuit 1">
        <a:dk1>
          <a:srgbClr val="000000"/>
        </a:dk1>
        <a:lt1>
          <a:srgbClr val="FFFFFF"/>
        </a:lt1>
        <a:dk2>
          <a:srgbClr val="70353B"/>
        </a:dk2>
        <a:lt2>
          <a:srgbClr val="D3BDBD"/>
        </a:lt2>
        <a:accent1>
          <a:srgbClr val="AE4C4C"/>
        </a:accent1>
        <a:accent2>
          <a:srgbClr val="BF6D6D"/>
        </a:accent2>
        <a:accent3>
          <a:srgbClr val="BBAEAF"/>
        </a:accent3>
        <a:accent4>
          <a:srgbClr val="DADADA"/>
        </a:accent4>
        <a:accent5>
          <a:srgbClr val="D3B2B2"/>
        </a:accent5>
        <a:accent6>
          <a:srgbClr val="AD6262"/>
        </a:accent6>
        <a:hlink>
          <a:srgbClr val="CE9090"/>
        </a:hlink>
        <a:folHlink>
          <a:srgbClr val="EDD5D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each">
  <a:themeElements>
    <a:clrScheme name="Beach 1">
      <a:dk1>
        <a:srgbClr val="000000"/>
      </a:dk1>
      <a:lt1>
        <a:srgbClr val="EADEA6"/>
      </a:lt1>
      <a:dk2>
        <a:srgbClr val="000000"/>
      </a:dk2>
      <a:lt2>
        <a:srgbClr val="808080"/>
      </a:lt2>
      <a:accent1>
        <a:srgbClr val="20CD02"/>
      </a:accent1>
      <a:accent2>
        <a:srgbClr val="EBEF13"/>
      </a:accent2>
      <a:accent3>
        <a:srgbClr val="F3ECD0"/>
      </a:accent3>
      <a:accent4>
        <a:srgbClr val="000000"/>
      </a:accent4>
      <a:accent5>
        <a:srgbClr val="ABE3AA"/>
      </a:accent5>
      <a:accent6>
        <a:srgbClr val="D5D910"/>
      </a:accent6>
      <a:hlink>
        <a:srgbClr val="FF0000"/>
      </a:hlink>
      <a:folHlink>
        <a:srgbClr val="0E18F3"/>
      </a:folHlink>
    </a:clrScheme>
    <a:fontScheme name="Beach">
      <a:majorFont>
        <a:latin typeface="Century Gothic"/>
        <a:ea typeface="Osaka"/>
        <a:cs typeface="Osaka"/>
      </a:majorFont>
      <a:minorFont>
        <a:latin typeface="Century Gothic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each 1">
        <a:dk1>
          <a:srgbClr val="000000"/>
        </a:dk1>
        <a:lt1>
          <a:srgbClr val="EADEA6"/>
        </a:lt1>
        <a:dk2>
          <a:srgbClr val="000000"/>
        </a:dk2>
        <a:lt2>
          <a:srgbClr val="808080"/>
        </a:lt2>
        <a:accent1>
          <a:srgbClr val="20CD02"/>
        </a:accent1>
        <a:accent2>
          <a:srgbClr val="EBEF13"/>
        </a:accent2>
        <a:accent3>
          <a:srgbClr val="F3ECD0"/>
        </a:accent3>
        <a:accent4>
          <a:srgbClr val="000000"/>
        </a:accent4>
        <a:accent5>
          <a:srgbClr val="ABE3AA"/>
        </a:accent5>
        <a:accent6>
          <a:srgbClr val="D5D910"/>
        </a:accent6>
        <a:hlink>
          <a:srgbClr val="FF0000"/>
        </a:hlink>
        <a:folHlink>
          <a:srgbClr val="0E18F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alm">
  <a:themeElements>
    <a:clrScheme name="Calm 1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C88500"/>
      </a:accent1>
      <a:accent2>
        <a:srgbClr val="966400"/>
      </a:accent2>
      <a:accent3>
        <a:srgbClr val="AAAAB8"/>
      </a:accent3>
      <a:accent4>
        <a:srgbClr val="DADADA"/>
      </a:accent4>
      <a:accent5>
        <a:srgbClr val="E0C2AA"/>
      </a:accent5>
      <a:accent6>
        <a:srgbClr val="875A00"/>
      </a:accent6>
      <a:hlink>
        <a:srgbClr val="FAA700"/>
      </a:hlink>
      <a:folHlink>
        <a:srgbClr val="FFDA91"/>
      </a:folHlink>
    </a:clrScheme>
    <a:fontScheme name="Calm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alm 1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C88500"/>
        </a:accent1>
        <a:accent2>
          <a:srgbClr val="966400"/>
        </a:accent2>
        <a:accent3>
          <a:srgbClr val="AAAAB8"/>
        </a:accent3>
        <a:accent4>
          <a:srgbClr val="DADADA"/>
        </a:accent4>
        <a:accent5>
          <a:srgbClr val="E0C2AA"/>
        </a:accent5>
        <a:accent6>
          <a:srgbClr val="875A00"/>
        </a:accent6>
        <a:hlink>
          <a:srgbClr val="FAA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2004:Templates:Presentations:Designs:Circuit</Template>
  <TotalTime>1173</TotalTime>
  <Words>377</Words>
  <Application>Microsoft Macintosh PowerPoint</Application>
  <PresentationFormat>On-screen Show (4:3)</PresentationFormat>
  <Paragraphs>74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1_Default Design</vt:lpstr>
      <vt:lpstr>Blue Horizon</vt:lpstr>
      <vt:lpstr>Candybar</vt:lpstr>
      <vt:lpstr>Circuit</vt:lpstr>
      <vt:lpstr>Beach</vt:lpstr>
      <vt:lpstr>Calm</vt:lpstr>
      <vt:lpstr>2_Candybar</vt:lpstr>
      <vt:lpstr>2_Default Design</vt:lpstr>
      <vt:lpstr>Nang Chawngkung changna kha itiah rei rang a monih</vt:lpstr>
      <vt:lpstr>Chawngreina a ratna</vt:lpstr>
      <vt:lpstr>Nang chawngkungchang na kah eloi a rei rang a monih?</vt:lpstr>
      <vt:lpstr>PowerPoint Presentation</vt:lpstr>
      <vt:lpstr>Chawngkungchangna reidan</vt:lpstr>
      <vt:lpstr>Ko Chawngkungchangana</vt:lpstr>
      <vt:lpstr>Black</vt:lpstr>
      <vt:lpstr>Chawngrophongna (Retheina) hin awm BibleStudyDownloads.org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Objectives: A Sermon That is…</dc:title>
  <dc:creator>Rick Griffith</dc:creator>
  <cp:lastModifiedBy>CIC</cp:lastModifiedBy>
  <cp:revision>76</cp:revision>
  <dcterms:created xsi:type="dcterms:W3CDTF">2005-08-07T02:41:35Z</dcterms:created>
  <dcterms:modified xsi:type="dcterms:W3CDTF">2016-08-11T14:05:01Z</dcterms:modified>
</cp:coreProperties>
</file>